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9CB17-0C8B-4735-A1DB-F24613A71E40}" v="12" dt="2025-05-25T05:42: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Kim" userId="5e788f75ef752dca" providerId="LiveId" clId="{0AE9CB17-0C8B-4735-A1DB-F24613A71E40}"/>
    <pc:docChg chg="undo custSel modSld">
      <pc:chgData name="Dan Kim" userId="5e788f75ef752dca" providerId="LiveId" clId="{0AE9CB17-0C8B-4735-A1DB-F24613A71E40}" dt="2025-05-25T05:49:07.988" v="246" actId="5793"/>
      <pc:docMkLst>
        <pc:docMk/>
      </pc:docMkLst>
      <pc:sldChg chg="addSp delSp modSp mod">
        <pc:chgData name="Dan Kim" userId="5e788f75ef752dca" providerId="LiveId" clId="{0AE9CB17-0C8B-4735-A1DB-F24613A71E40}" dt="2025-05-25T05:49:07.988" v="246" actId="5793"/>
        <pc:sldMkLst>
          <pc:docMk/>
          <pc:sldMk cId="4219747044" sldId="260"/>
        </pc:sldMkLst>
        <pc:spChg chg="del mod">
          <ac:chgData name="Dan Kim" userId="5e788f75ef752dca" providerId="LiveId" clId="{0AE9CB17-0C8B-4735-A1DB-F24613A71E40}" dt="2025-05-25T05:24:55.310" v="4" actId="22"/>
          <ac:spMkLst>
            <pc:docMk/>
            <pc:sldMk cId="4219747044" sldId="260"/>
            <ac:spMk id="3" creationId="{67A28DB8-F66C-6A85-6B83-B446BDACF356}"/>
          </ac:spMkLst>
        </pc:spChg>
        <pc:spChg chg="add del mod">
          <ac:chgData name="Dan Kim" userId="5e788f75ef752dca" providerId="LiveId" clId="{0AE9CB17-0C8B-4735-A1DB-F24613A71E40}" dt="2025-05-25T05:35:12.810" v="70" actId="478"/>
          <ac:spMkLst>
            <pc:docMk/>
            <pc:sldMk cId="4219747044" sldId="260"/>
            <ac:spMk id="7" creationId="{C6AE13E6-FA33-EC97-7C3A-C8B0E2FA29A9}"/>
          </ac:spMkLst>
        </pc:spChg>
        <pc:spChg chg="add mod">
          <ac:chgData name="Dan Kim" userId="5e788f75ef752dca" providerId="LiveId" clId="{0AE9CB17-0C8B-4735-A1DB-F24613A71E40}" dt="2025-05-25T05:37:46.115" v="96" actId="14100"/>
          <ac:spMkLst>
            <pc:docMk/>
            <pc:sldMk cId="4219747044" sldId="260"/>
            <ac:spMk id="10" creationId="{FAD3384E-05B7-FD95-F1D4-506AF8293119}"/>
          </ac:spMkLst>
        </pc:spChg>
        <pc:spChg chg="add mod">
          <ac:chgData name="Dan Kim" userId="5e788f75ef752dca" providerId="LiveId" clId="{0AE9CB17-0C8B-4735-A1DB-F24613A71E40}" dt="2025-05-25T05:49:07.988" v="246" actId="5793"/>
          <ac:spMkLst>
            <pc:docMk/>
            <pc:sldMk cId="4219747044" sldId="260"/>
            <ac:spMk id="12" creationId="{ABF22FA3-1B2E-E814-2986-1115C4276455}"/>
          </ac:spMkLst>
        </pc:spChg>
        <pc:picChg chg="add del mod ord">
          <ac:chgData name="Dan Kim" userId="5e788f75ef752dca" providerId="LiveId" clId="{0AE9CB17-0C8B-4735-A1DB-F24613A71E40}" dt="2025-05-25T05:35:17.989" v="72" actId="478"/>
          <ac:picMkLst>
            <pc:docMk/>
            <pc:sldMk cId="4219747044" sldId="260"/>
            <ac:picMk id="5" creationId="{3567FC51-E70B-D3BC-39A5-FEE6A9EBFDA5}"/>
          </ac:picMkLst>
        </pc:picChg>
        <pc:picChg chg="add mod">
          <ac:chgData name="Dan Kim" userId="5e788f75ef752dca" providerId="LiveId" clId="{0AE9CB17-0C8B-4735-A1DB-F24613A71E40}" dt="2025-05-25T05:35:10.962" v="69"/>
          <ac:picMkLst>
            <pc:docMk/>
            <pc:sldMk cId="4219747044" sldId="260"/>
            <ac:picMk id="8" creationId="{8AAABF66-16EE-CE8A-149A-D9DD1E50595D}"/>
          </ac:picMkLst>
        </pc:picChg>
        <pc:picChg chg="add mod">
          <ac:chgData name="Dan Kim" userId="5e788f75ef752dca" providerId="LiveId" clId="{0AE9CB17-0C8B-4735-A1DB-F24613A71E40}" dt="2025-05-25T05:35:45.031" v="85" actId="1076"/>
          <ac:picMkLst>
            <pc:docMk/>
            <pc:sldMk cId="4219747044" sldId="260"/>
            <ac:picMk id="11" creationId="{4ECF774F-087A-4511-EB2E-0E35C2EE1718}"/>
          </ac:picMkLst>
        </pc:picChg>
      </pc:sldChg>
      <pc:sldChg chg="addSp delSp modSp mod">
        <pc:chgData name="Dan Kim" userId="5e788f75ef752dca" providerId="LiveId" clId="{0AE9CB17-0C8B-4735-A1DB-F24613A71E40}" dt="2025-05-25T05:44:52.990" v="240" actId="20577"/>
        <pc:sldMkLst>
          <pc:docMk/>
          <pc:sldMk cId="4191603574" sldId="261"/>
        </pc:sldMkLst>
        <pc:spChg chg="mod">
          <ac:chgData name="Dan Kim" userId="5e788f75ef752dca" providerId="LiveId" clId="{0AE9CB17-0C8B-4735-A1DB-F24613A71E40}" dt="2025-05-25T05:41:27.659" v="140" actId="20577"/>
          <ac:spMkLst>
            <pc:docMk/>
            <pc:sldMk cId="4191603574" sldId="261"/>
            <ac:spMk id="2" creationId="{BB675532-5E45-42EA-56D0-126710A09856}"/>
          </ac:spMkLst>
        </pc:spChg>
        <pc:spChg chg="mod">
          <ac:chgData name="Dan Kim" userId="5e788f75ef752dca" providerId="LiveId" clId="{0AE9CB17-0C8B-4735-A1DB-F24613A71E40}" dt="2025-05-25T05:43:25.964" v="157" actId="1076"/>
          <ac:spMkLst>
            <pc:docMk/>
            <pc:sldMk cId="4191603574" sldId="261"/>
            <ac:spMk id="3" creationId="{8793ACA2-B010-C13A-4AFE-BED4DBA75169}"/>
          </ac:spMkLst>
        </pc:spChg>
        <pc:spChg chg="add mod">
          <ac:chgData name="Dan Kim" userId="5e788f75ef752dca" providerId="LiveId" clId="{0AE9CB17-0C8B-4735-A1DB-F24613A71E40}" dt="2025-05-25T05:44:52.990" v="240" actId="20577"/>
          <ac:spMkLst>
            <pc:docMk/>
            <pc:sldMk cId="4191603574" sldId="261"/>
            <ac:spMk id="9" creationId="{5EFA9173-3879-A37C-6B3B-52A1372E09AA}"/>
          </ac:spMkLst>
        </pc:spChg>
        <pc:picChg chg="add mod">
          <ac:chgData name="Dan Kim" userId="5e788f75ef752dca" providerId="LiveId" clId="{0AE9CB17-0C8B-4735-A1DB-F24613A71E40}" dt="2025-05-25T05:43:27.980" v="158" actId="1076"/>
          <ac:picMkLst>
            <pc:docMk/>
            <pc:sldMk cId="4191603574" sldId="261"/>
            <ac:picMk id="5" creationId="{156E7FEE-DB06-EE95-9A14-87370B45DCE1}"/>
          </ac:picMkLst>
        </pc:picChg>
        <pc:picChg chg="add del mod">
          <ac:chgData name="Dan Kim" userId="5e788f75ef752dca" providerId="LiveId" clId="{0AE9CB17-0C8B-4735-A1DB-F24613A71E40}" dt="2025-05-25T05:35:21.291" v="75" actId="478"/>
          <ac:picMkLst>
            <pc:docMk/>
            <pc:sldMk cId="4191603574" sldId="261"/>
            <ac:picMk id="7" creationId="{B03DE80D-FF62-FBAA-2A04-03E4AA86DD91}"/>
          </ac:picMkLst>
        </pc:picChg>
        <pc:picChg chg="add mod">
          <ac:chgData name="Dan Kim" userId="5e788f75ef752dca" providerId="LiveId" clId="{0AE9CB17-0C8B-4735-A1DB-F24613A71E40}" dt="2025-05-25T05:43:37.007" v="160" actId="1076"/>
          <ac:picMkLst>
            <pc:docMk/>
            <pc:sldMk cId="4191603574" sldId="261"/>
            <ac:picMk id="8" creationId="{7A68996F-7029-1575-0013-9DBE4844A6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fcstats.com/statistics/fighters?char=%7b%7d&amp;page=all" TargetMode="External"/><Relationship Id="rId2" Type="http://schemas.openxmlformats.org/officeDocument/2006/relationships/hyperlink" Target="https://console.sportradar.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ufcprediction-group11-297201.streamlit.app/"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2"/>
              </a:rPr>
              <a:t>https://console.sportradar.com/</a:t>
            </a:r>
            <a:r>
              <a:rPr lang="en-US" dirty="0"/>
              <a:t>. And for fighters was scraping from </a:t>
            </a:r>
            <a:r>
              <a:rPr lang="en-US" dirty="0">
                <a:hlinkClick r:id="rId3"/>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spTree>
    <p:extLst>
      <p:ext uri="{BB962C8B-B14F-4D97-AF65-F5344CB8AC3E}">
        <p14:creationId xmlns:p14="http://schemas.microsoft.com/office/powerpoint/2010/main" val="40316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spTree>
    <p:extLst>
      <p:ext uri="{BB962C8B-B14F-4D97-AF65-F5344CB8AC3E}">
        <p14:creationId xmlns:p14="http://schemas.microsoft.com/office/powerpoint/2010/main" val="30637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2"/>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spTree>
    <p:extLst>
      <p:ext uri="{BB962C8B-B14F-4D97-AF65-F5344CB8AC3E}">
        <p14:creationId xmlns:p14="http://schemas.microsoft.com/office/powerpoint/2010/main" val="421974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2"/>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3"/>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spTree>
    <p:extLst>
      <p:ext uri="{BB962C8B-B14F-4D97-AF65-F5344CB8AC3E}">
        <p14:creationId xmlns:p14="http://schemas.microsoft.com/office/powerpoint/2010/main" val="419160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54487" y="1407567"/>
            <a:ext cx="5230368" cy="5372665"/>
          </a:xfrm>
        </p:spPr>
      </p:pic>
      <p:sp>
        <p:nvSpPr>
          <p:cNvPr id="5" name="TextBox 4">
            <a:extLst>
              <a:ext uri="{FF2B5EF4-FFF2-40B4-BE49-F238E27FC236}">
                <a16:creationId xmlns:a16="http://schemas.microsoft.com/office/drawing/2014/main" id="{36B9D2EE-66BD-6E08-E815-1DCB83D8886E}"/>
              </a:ext>
            </a:extLst>
          </p:cNvPr>
          <p:cNvSpPr txBox="1"/>
          <p:nvPr/>
        </p:nvSpPr>
        <p:spPr>
          <a:xfrm>
            <a:off x="804672" y="956231"/>
            <a:ext cx="10186416" cy="369332"/>
          </a:xfrm>
          <a:prstGeom prst="rect">
            <a:avLst/>
          </a:prstGeom>
          <a:noFill/>
        </p:spPr>
        <p:txBody>
          <a:bodyPr wrap="square" rtlCol="0">
            <a:spAutoFit/>
          </a:bodyPr>
          <a:lstStyle/>
          <a:p>
            <a:pPr algn="ctr"/>
            <a:r>
              <a:rPr lang="en-NZ" dirty="0">
                <a:hlinkClick r:id="rId5"/>
              </a:rPr>
              <a:t>https://ufcprediction-group11-297201.streamlit.app/</a:t>
            </a:r>
            <a:r>
              <a:rPr lang="en-NZ" dirty="0"/>
              <a:t> </a:t>
            </a:r>
          </a:p>
        </p:txBody>
      </p:sp>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207</TotalTime>
  <Words>678</Words>
  <Application>Microsoft Office PowerPoint</Application>
  <PresentationFormat>Widescreen</PresentationFormat>
  <Paragraphs>47</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Karolina Cardenas</cp:lastModifiedBy>
  <cp:revision>4</cp:revision>
  <dcterms:created xsi:type="dcterms:W3CDTF">2025-05-24T07:54:39Z</dcterms:created>
  <dcterms:modified xsi:type="dcterms:W3CDTF">2025-05-25T11:01:14Z</dcterms:modified>
</cp:coreProperties>
</file>